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7271368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7271368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72713685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72713685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72713685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f72713685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f72713685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f72713685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Игра на PyGame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Mark_project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Разработчик: Шагеев Тимур, Глазков Вячеслав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Спасибо за внимание!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